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ice" panose="020B0604020202020204" charset="0"/>
      <p:regular r:id="rId12"/>
    </p:embeddedFont>
    <p:embeddedFont>
      <p:font typeface="Lora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7083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Phishing: Don't Get Hooked!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Phishing attacks are a growing threat. They trick individuals into revealing sensitive information. Stay informed and protect yourself from online dangers.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4C1E4-4165-A279-49AA-A88F7F01B4CF}"/>
              </a:ext>
            </a:extLst>
          </p:cNvPr>
          <p:cNvSpPr/>
          <p:nvPr/>
        </p:nvSpPr>
        <p:spPr>
          <a:xfrm>
            <a:off x="12152915" y="7595754"/>
            <a:ext cx="2421082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356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Spotting Phishing Emails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1716"/>
            <a:ext cx="2988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Check Sender's Address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8286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Look for misspellings or unusual domains. Scrutinize every character.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63816"/>
            <a:ext cx="3978116" cy="27217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2928" y="2301716"/>
            <a:ext cx="3156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Beware Urgent Language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288286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"Act now!" or "Account suspended!" are common scare tactics. Legitimate warnings are rare.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4226719"/>
            <a:ext cx="3978116" cy="2721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2067" y="2301716"/>
            <a:ext cx="3569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Watch for Generic Greetings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872067" y="288286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"Dear Customer" is a red flag. Real organizations use your name.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3863816"/>
            <a:ext cx="3978116" cy="27217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E99A03-26A3-1EC0-EFAD-4AAF5471B4B6}"/>
              </a:ext>
            </a:extLst>
          </p:cNvPr>
          <p:cNvSpPr/>
          <p:nvPr/>
        </p:nvSpPr>
        <p:spPr>
          <a:xfrm>
            <a:off x="12152915" y="7595754"/>
            <a:ext cx="2421082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9358"/>
            <a:ext cx="6477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Identifying Fake Websites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782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62080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Inspect the URL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4658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Always check for HTTPS and the padlock icon. Malicious sites often use HTTP.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5782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6208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Verify Security Certificate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Click the padlock icon to view certificate details. Ensure it's valid for the site.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4865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484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Look for Poor Design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97443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Typos, broken links, and low-quality images are major red flags. Professional sites are polished.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790337"/>
            <a:ext cx="6464618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Social Engineering Tactics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1818442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22778" y="2040731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Pretexting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22778" y="2521387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Attackers create false scenarios. They often pose as IT support or bank representatives. Their goal is to gain trust and access credentials.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3810595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22778" y="4032885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Baiting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22778" y="4513540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Promising enticing rewards like free software or gift cards. Victims are lured into sharing information or downloading malware.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54" y="5802749"/>
            <a:ext cx="1111448" cy="16365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22778" y="602503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Fear Inducement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22778" y="6505694"/>
            <a:ext cx="6143268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Scaring users into immediate action. Threats of legal action or account suspension force quick, unthinking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6622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Best Practices to Stay Safe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Enable MFA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Multi-factor authentication adds vital security. It requires a second verification step.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986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Update Passwords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strong, unique passwords. Change them regularly for all accounts.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Verify Requests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Always contact the company directly. Use official contact information, not provided links.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5FEF30-A7B9-66E5-A386-803853DA7BC8}"/>
              </a:ext>
            </a:extLst>
          </p:cNvPr>
          <p:cNvSpPr/>
          <p:nvPr/>
        </p:nvSpPr>
        <p:spPr>
          <a:xfrm>
            <a:off x="12152915" y="7595754"/>
            <a:ext cx="2421082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Tips to Avoid Phishing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2474714"/>
            <a:ext cx="3622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Never Click Suspicious Links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Hover over links to preview destination. Verify the URL before clicking.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134" y="3917752"/>
            <a:ext cx="4074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 Wary of Unsolicited Requests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Legitimate organizations rarely ask for personal data via email. Guard your sensitive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84415" y="5360789"/>
            <a:ext cx="35909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Educate Yourself and Others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Stay informed about new scams. Share this knowledge with friends and family.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10867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Real-World Example: Operation Phish Phry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46K+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Sites Blocked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Google blocked over 46,000 phishing sites in Q1 2024. This shows the scale of threats.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08101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169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Countries Targeted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330315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Attackers targeted Google users in 169 countries. Phishing is a global problem.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Information Stolen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Aimed to steal usernames, passwords, and financial information. Protect these carefully.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72FFF-BF75-B906-8529-7522C14874FE}"/>
              </a:ext>
            </a:extLst>
          </p:cNvPr>
          <p:cNvSpPr/>
          <p:nvPr/>
        </p:nvSpPr>
        <p:spPr>
          <a:xfrm>
            <a:off x="12152915" y="7595754"/>
            <a:ext cx="2421082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3163253"/>
            <a:ext cx="7627382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Knowledge Check: Phishing Quiz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4158615"/>
            <a:ext cx="518517" cy="5185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51848" y="424553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Interactive Quiz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51848" y="469403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your phishing knowledge here. Challenge yourself with real-world scenarios.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4" y="5476875"/>
            <a:ext cx="518517" cy="5185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51848" y="556379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Scenario-Based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51848" y="601229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phishing attempts through practical questions. Learn from diverse examples.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24" y="6795135"/>
            <a:ext cx="518517" cy="5185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51848" y="688205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Immediate Feedback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51848" y="733055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Receive instant answers and explanations. Understand why each choice is correct or incorrect.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1DA432-0059-ED23-F8CF-F38076696162}"/>
              </a:ext>
            </a:extLst>
          </p:cNvPr>
          <p:cNvSpPr/>
          <p:nvPr/>
        </p:nvSpPr>
        <p:spPr>
          <a:xfrm>
            <a:off x="12152915" y="7595754"/>
            <a:ext cx="2421082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Stay Safe Online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Phishing threats are constantly evolving. Your vigilance is your best defense. Apply these tips daily to protect your digital life. Share this knowledge to safeguard others.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E4DC4-4BB1-F085-CACF-81030C67289F}"/>
              </a:ext>
            </a:extLst>
          </p:cNvPr>
          <p:cNvSpPr/>
          <p:nvPr/>
        </p:nvSpPr>
        <p:spPr>
          <a:xfrm>
            <a:off x="12152915" y="7595754"/>
            <a:ext cx="2421082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485</Words>
  <Application>Microsoft Office PowerPoint</Application>
  <PresentationFormat>Custom</PresentationFormat>
  <Paragraphs>65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Lora</vt:lpstr>
      <vt:lpstr>Alice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Jeal Patel</cp:lastModifiedBy>
  <cp:revision>2</cp:revision>
  <dcterms:created xsi:type="dcterms:W3CDTF">2025-06-02T06:20:14Z</dcterms:created>
  <dcterms:modified xsi:type="dcterms:W3CDTF">2025-06-02T06:22:19Z</dcterms:modified>
</cp:coreProperties>
</file>